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p:cViewPr>
        <p:scale>
          <a:sx n="80" d="100"/>
          <a:sy n="80" d="100"/>
        </p:scale>
        <p:origin x="1224"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997068"/>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Per Diem Hospice SPD</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614179" cy="7017883"/>
          </a:xfrm>
          <a:prstGeom prst="rect">
            <a:avLst/>
          </a:prstGeom>
        </p:spPr>
        <p:txBody>
          <a:bodyPr vert="horz" wrap="square" lIns="0" tIns="29845" rIns="0" bIns="0" rtlCol="0">
            <a:spAutoFit/>
          </a:bodyPr>
          <a:lstStyle/>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receive additional compensation for time worked on recognized holidays.</a:t>
            </a:r>
          </a:p>
          <a:p>
            <a:pPr marL="12700" marR="391160" lvl="0" defTabSz="914400" eaLnBrk="1" fontAlgn="auto" latinLnBrk="0" hangingPunct="1">
              <a:spcBef>
                <a:spcPts val="235"/>
              </a:spcBef>
              <a:spcAft>
                <a:spcPts val="0"/>
              </a:spcAft>
              <a:buClrTx/>
              <a:buSzTx/>
              <a:tabLst>
                <a:tab pos="184150" algn="l"/>
              </a:tabLst>
              <a:defRPr/>
            </a:pP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You will become eligible for BAYADA’s group health insurance benefits provided you work a minimum of 30 hours per week over a 3-month measurement period.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continue to work 30+ hours per week, measured quarterly, to maintain benefits eligibility. If your average falls below the required points,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 become eligible after 90 days of service and will receive notification of enrollment process.</a:t>
            </a:r>
          </a:p>
          <a:p>
            <a:pPr marL="12700" marR="391160">
              <a:spcBef>
                <a:spcPts val="235"/>
              </a:spcBef>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744881" cy="5623271"/>
          </a:xfrm>
          <a:prstGeom prst="rect">
            <a:avLst/>
          </a:prstGeom>
          <a:noFill/>
        </p:spPr>
        <p:txBody>
          <a:bodyPr wrap="square">
            <a:spAutoFit/>
          </a:bodyPr>
          <a:lstStyle/>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t>
            </a:r>
            <a:r>
              <a:rPr lang="en-US" sz="900" kern="0" spc="-10">
                <a:solidFill>
                  <a:sysClr val="windowText" lastClr="000000"/>
                </a:solidFill>
                <a:latin typeface="Arial" panose="020B0604020202020204" pitchFamily="34" charset="0"/>
                <a:cs typeface="Arial" panose="020B0604020202020204" pitchFamily="34" charset="0"/>
                <a:hlinkClick r:id="rId5"/>
              </a:rPr>
              <a:t>additional-benefits/</a:t>
            </a:r>
            <a:r>
              <a:rPr lang="en-US" sz="900" kern="0" spc="-1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03336982"/>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2682984850"/>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lang="en-US"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175324885"/>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103420"/>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1965423978"/>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2676444518"/>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163671499"/>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3.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14624</TotalTime>
  <Words>2473</Words>
  <Application>Microsoft Office PowerPoint</Application>
  <PresentationFormat>Custom</PresentationFormat>
  <Paragraphs>415</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Per Diem Hospice SPD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111</cp:revision>
  <dcterms:modified xsi:type="dcterms:W3CDTF">2025-03-03T21:25:40Z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