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100" d="100"/>
          <a:sy n="100" d="100"/>
        </p:scale>
        <p:origin x="1378" y="-139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3/6/2025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3/6/2025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3/6/2025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3/6/2025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51282" y="254654"/>
            <a:ext cx="4876799" cy="997068"/>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Full-Time Hospice (SPC)</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42409" y="2024565"/>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2409" y="2763265"/>
            <a:ext cx="3528621" cy="7048661"/>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Immediately upon hire, you will earn Paid Time Off (PTO). PTO is accrued weekly and is calculated based on total hours worked multiplied by 0.0769. You will receive compensation for recognized holidays that occur during the workweek. If a recognized holiday falls on the weekend, you will be awarded PTO hours. Additionally, you will receive extra compensation for any time worked on recognized holidays.</a:t>
            </a: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After 60 days of employment, you may enroll into BAYADA’s group health insurance which will become effective on your 90th day of employment.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work an average of at least 30 hours per week, measured quarterly. If your average falls below the required hours,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a:lnSpc>
                <a:spcPts val="1080"/>
              </a:lnSpc>
              <a:spcBef>
                <a:spcPts val="235"/>
              </a:spcBef>
              <a:tabLst>
                <a:tab pos="184150" algn="l"/>
              </a:tabLst>
              <a:defRPr/>
            </a:pPr>
            <a:r>
              <a:rPr lang="en-US" sz="900" kern="0" spc="-45" dirty="0">
                <a:solidFill>
                  <a:srgbClr val="000101"/>
                </a:solidFill>
                <a:latin typeface="Arial Black"/>
              </a:rPr>
              <a:t>Tuition reimbursement</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 eligible for tuition reimbursement for one 3-credit course per semester as decided by the director.</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753862" y="2763265"/>
            <a:ext cx="3866138" cy="7021089"/>
          </a:xfrm>
          <a:prstGeom prst="rect">
            <a:avLst/>
          </a:prstGeom>
          <a:noFill/>
        </p:spPr>
        <p:txBody>
          <a:bodyPr wrap="square">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Flexible Spending Account (FSA)</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to open a dependent care and/or medical flexible spending account after 90 days of service. You must enroll each year to maintain an FSA.</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1422546094"/>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panose="020B0604020202020204" pitchFamily="34" charset="0"/>
                        </a:rPr>
                        <a:t>PLAN</a:t>
                      </a:r>
                      <a:r>
                        <a:rPr sz="700" spc="-45" dirty="0">
                          <a:solidFill>
                            <a:srgbClr val="FFFFFF"/>
                          </a:solidFill>
                          <a:latin typeface="Arial Black"/>
                          <a:cs typeface="Arial" panose="020B0604020202020204" pitchFamily="34" charset="0"/>
                        </a:rPr>
                        <a:t> </a:t>
                      </a:r>
                      <a:r>
                        <a:rPr sz="700" spc="-10" dirty="0">
                          <a:solidFill>
                            <a:srgbClr val="FFFFFF"/>
                          </a:solidFill>
                          <a:latin typeface="Arial Black"/>
                          <a:cs typeface="Arial" panose="020B0604020202020204" pitchFamily="34" charset="0"/>
                        </a:rPr>
                        <a:t>FEATURES</a:t>
                      </a:r>
                      <a:endParaRPr sz="700" dirty="0">
                        <a:latin typeface="Arial Black"/>
                        <a:cs typeface="Arial" panose="020B0604020202020204" pitchFamily="34" charset="0"/>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1816560479"/>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lang="en-US"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4025713279"/>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9056778"/>
            <a:ext cx="6829585" cy="523220"/>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a:p>
            <a:endParaRPr lang="en-US" sz="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2280592891"/>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776046341"/>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4113894446"/>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14633</TotalTime>
  <Words>2594</Words>
  <Application>Microsoft Office PowerPoint</Application>
  <PresentationFormat>Custom</PresentationFormat>
  <Paragraphs>418</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Full-Time Hospice (SPC)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110</cp:revision>
  <dcterms:modified xsi:type="dcterms:W3CDTF">2025-03-06T16:41:16Z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